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7" r:id="rId4"/>
    <p:sldId id="259" r:id="rId5"/>
    <p:sldId id="260" r:id="rId6"/>
    <p:sldId id="264" r:id="rId7"/>
    <p:sldId id="270" r:id="rId8"/>
    <p:sldId id="263" r:id="rId9"/>
    <p:sldId id="265" r:id="rId10"/>
    <p:sldId id="266" r:id="rId11"/>
    <p:sldId id="268" r:id="rId12"/>
    <p:sldId id="271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0315"/>
  </p:normalViewPr>
  <p:slideViewPr>
    <p:cSldViewPr snapToGrid="0" snapToObjects="1">
      <p:cViewPr varScale="1">
        <p:scale>
          <a:sx n="86" d="100"/>
          <a:sy n="86" d="100"/>
        </p:scale>
        <p:origin x="1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26C5A-663A-DE43-BCC4-7476E2CB55EF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4E61A-3916-D84A-833B-AAF7591D2D8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99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B%B9_%EB%B8%8C%EB%9D%BC%EC%9A%B0%EC%A0%8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HTML" TargetMode="External"/><Relationship Id="rId4" Type="http://schemas.openxmlformats.org/officeDocument/2006/relationships/hyperlink" Target="https://ko.wikipedia.org/wiki/HTTP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엔진엑스는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서버 소프트웨어란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웹 브라우저"/>
              </a:rPr>
              <a:t>웹 브라우저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클라이언트로부터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"/>
              </a:rPr>
              <a:t>HTTP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요청을 받아들이고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ML"/>
              </a:rPr>
              <a:t>HTML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문서와 같은 웹 페이지를 반환하는 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</a:t>
            </a:r>
            <a:r>
              <a:rPr kumimoji="1"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7699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979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 err="1"/>
              <a:t>nginx</a:t>
            </a:r>
            <a:r>
              <a:rPr lang="ko-KR" altLang="en-US" dirty="0" err="1"/>
              <a:t>를</a:t>
            </a:r>
            <a:r>
              <a:rPr lang="ko-KR" altLang="en-US" dirty="0"/>
              <a:t> 프록시</a:t>
            </a:r>
            <a:r>
              <a:rPr lang="en-US" altLang="ko-KR" dirty="0"/>
              <a:t> </a:t>
            </a:r>
            <a:r>
              <a:rPr lang="ko-KR" altLang="en-US" dirty="0"/>
              <a:t>서버로 </a:t>
            </a:r>
            <a:r>
              <a:rPr lang="ko-KR" altLang="en-US" dirty="0" err="1"/>
              <a:t>앞단에</a:t>
            </a:r>
            <a:r>
              <a:rPr lang="ko-KR" altLang="en-US" dirty="0"/>
              <a:t> 놓고 </a:t>
            </a:r>
            <a:r>
              <a:rPr lang="en" altLang="ko-KR" dirty="0" err="1"/>
              <a:t>node.js</a:t>
            </a:r>
            <a:r>
              <a:rPr lang="ko-KR" altLang="en-US" dirty="0" err="1"/>
              <a:t>를</a:t>
            </a:r>
            <a:r>
              <a:rPr lang="ko-KR" altLang="en-US" dirty="0"/>
              <a:t> 뒤쪽에 놓는게 취약점에 의한 공격을 어느정도 방지한다고 하였습니다</a:t>
            </a:r>
            <a:r>
              <a:rPr lang="en-US" altLang="ko-KR" dirty="0"/>
              <a:t>.  </a:t>
            </a:r>
            <a:r>
              <a:rPr lang="ko-KR" altLang="en-US" dirty="0"/>
              <a:t>익명의 사용자의 직접적인 </a:t>
            </a:r>
            <a:r>
              <a:rPr lang="en" altLang="ko-KR" dirty="0"/>
              <a:t>Web Server</a:t>
            </a:r>
            <a:r>
              <a:rPr lang="ko-KR" altLang="en-US" dirty="0"/>
              <a:t>로의 접근을 차단하고 간접적으로 한 단계를 더 거침으로써 보안적인 부분을 처리할 수 있다는 것입니다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44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기존 웹 서버 소프트웨어의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인자는 아파치였는데요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아파치는 위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방법으로 </a:t>
            </a:r>
            <a:endParaRPr lang="en-US" altLang="ko-KR" sz="1200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첫번째는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PreFork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방식입니다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다중 프로세스 처리 방법이라고도 불립니다</a:t>
            </a:r>
            <a:r>
              <a:rPr lang="en-US" altLang="ko-KR" sz="1200" b="1" dirty="0"/>
              <a:t>.)</a:t>
            </a:r>
          </a:p>
          <a:p>
            <a:r>
              <a:rPr lang="en-US" altLang="ko-KR" sz="1200" dirty="0"/>
              <a:t>Client </a:t>
            </a:r>
            <a:r>
              <a:rPr lang="ko-KR" altLang="en-US" sz="1200" dirty="0"/>
              <a:t>요청에 대해 </a:t>
            </a:r>
            <a:r>
              <a:rPr lang="en-US" altLang="ko-KR" sz="1200" dirty="0"/>
              <a:t>default </a:t>
            </a:r>
            <a:r>
              <a:rPr lang="ko-KR" altLang="en-US" sz="1200" dirty="0"/>
              <a:t>개수만큼 </a:t>
            </a:r>
            <a:r>
              <a:rPr lang="en-US" altLang="ko-KR" sz="1200" dirty="0"/>
              <a:t>apache </a:t>
            </a:r>
            <a:r>
              <a:rPr lang="ko-KR" altLang="en-US" sz="1200" dirty="0"/>
              <a:t>자식 프로세스를 생성하여 처리하고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요청이 많을 경우 </a:t>
            </a:r>
            <a:r>
              <a:rPr lang="en-US" altLang="ko-KR" sz="1200" b="1" dirty="0"/>
              <a:t>Process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생성하여 처리</a:t>
            </a:r>
            <a:r>
              <a:rPr lang="ko-KR" altLang="en-US" sz="1200" dirty="0"/>
              <a:t>하는 방식입니다</a:t>
            </a:r>
            <a:r>
              <a:rPr lang="en-US" altLang="ko-KR" sz="1200" dirty="0"/>
              <a:t>. Apache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처음 설치하면 위 방법으로 설정되어 있습니다</a:t>
            </a:r>
            <a:r>
              <a:rPr lang="en-US" altLang="ko-KR" sz="1200" dirty="0"/>
              <a:t>.</a:t>
            </a:r>
          </a:p>
          <a:p>
            <a:endParaRPr kumimoji="1" lang="en-US" altLang="ko-KR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/>
              <a:t>두번째는</a:t>
            </a:r>
            <a:r>
              <a:rPr lang="en-US" altLang="ko-KR" sz="1200" b="1" dirty="0"/>
              <a:t> Worker </a:t>
            </a:r>
            <a:r>
              <a:rPr lang="ko-KR" altLang="en-US" sz="1200" b="1" dirty="0"/>
              <a:t>방식입니다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멀티 프로세스 </a:t>
            </a:r>
            <a:r>
              <a:rPr lang="en-US" altLang="ko-KR" sz="1200" b="1" dirty="0"/>
              <a:t>— </a:t>
            </a:r>
            <a:r>
              <a:rPr lang="ko-KR" altLang="en-US" sz="1200" b="1" dirty="0"/>
              <a:t>스레드 </a:t>
            </a:r>
            <a:r>
              <a:rPr lang="ko-KR" altLang="en-US" sz="1200" b="1" dirty="0" err="1"/>
              <a:t>방식이라고도</a:t>
            </a:r>
            <a:r>
              <a:rPr lang="ko-KR" altLang="en-US" sz="1200" b="1" dirty="0"/>
              <a:t> 불립니다</a:t>
            </a:r>
            <a:r>
              <a:rPr lang="en-US" altLang="ko-KR" sz="1200" b="1" dirty="0"/>
              <a:t>.)</a:t>
            </a:r>
          </a:p>
          <a:p>
            <a:r>
              <a:rPr lang="en-US" altLang="ko-KR" sz="1200" dirty="0" err="1"/>
              <a:t>Prefork</a:t>
            </a:r>
            <a:r>
              <a:rPr lang="ko-KR" altLang="en-US" sz="1200" dirty="0"/>
              <a:t>와 같이 </a:t>
            </a:r>
            <a:r>
              <a:rPr lang="en-US" altLang="ko-KR" sz="1200" dirty="0"/>
              <a:t>Default Apache </a:t>
            </a:r>
            <a:r>
              <a:rPr lang="ko-KR" altLang="en-US" sz="1200" dirty="0"/>
              <a:t>자식 프로세스를 생성하고 요청이 많아지면 </a:t>
            </a:r>
            <a:r>
              <a:rPr lang="ko-KR" altLang="en-US" sz="1200" b="1" dirty="0"/>
              <a:t>각 프로세스의 스레드를 생성해 처리</a:t>
            </a:r>
            <a:r>
              <a:rPr lang="ko-KR" altLang="en-US" sz="1200" dirty="0"/>
              <a:t>하는 구조입니다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위 두 방식은 우리가 흔히 알고 있는 프로세스와 </a:t>
            </a:r>
            <a:r>
              <a:rPr lang="ko-KR" altLang="en-US" sz="1200" dirty="0" err="1"/>
              <a:t>쓰레드</a:t>
            </a:r>
            <a:r>
              <a:rPr lang="ko-KR" altLang="en-US" sz="1200" dirty="0"/>
              <a:t> 사용의 장</a:t>
            </a:r>
            <a:r>
              <a:rPr lang="en-US" altLang="ko-KR" sz="1200" dirty="0"/>
              <a:t>/</a:t>
            </a:r>
            <a:r>
              <a:rPr lang="ko-KR" altLang="en-US" sz="1200" dirty="0"/>
              <a:t>단점과 동일합니다</a:t>
            </a:r>
            <a:r>
              <a:rPr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 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730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</a:rPr>
              <a:t>하지만 여기에 문제점이 있죠</a:t>
            </a:r>
            <a:r>
              <a:rPr lang="en-US" altLang="ko-KR" sz="1200" dirty="0">
                <a:solidFill>
                  <a:srgbClr val="000000"/>
                </a:solidFill>
              </a:rPr>
              <a:t>?</a:t>
            </a:r>
            <a:r>
              <a:rPr lang="ko-KR" altLang="en-US" sz="1200" dirty="0">
                <a:solidFill>
                  <a:srgbClr val="000000"/>
                </a:solidFill>
              </a:rPr>
              <a:t> 혹시 예측이 되시나요</a:t>
            </a:r>
            <a:r>
              <a:rPr lang="en-US" altLang="ko-KR" sz="1200" dirty="0">
                <a:solidFill>
                  <a:srgbClr val="000000"/>
                </a:solidFill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Apache</a:t>
            </a:r>
            <a:r>
              <a:rPr lang="ko-KR" altLang="en-US" sz="1200" dirty="0">
                <a:solidFill>
                  <a:srgbClr val="000000"/>
                </a:solidFill>
              </a:rPr>
              <a:t>는 접속 마다 </a:t>
            </a:r>
            <a:r>
              <a:rPr lang="en-US" altLang="ko-KR" sz="1200" dirty="0">
                <a:solidFill>
                  <a:srgbClr val="000000"/>
                </a:solidFill>
              </a:rPr>
              <a:t>Process </a:t>
            </a:r>
            <a:r>
              <a:rPr lang="ko-KR" altLang="en-US" sz="1200" dirty="0">
                <a:solidFill>
                  <a:srgbClr val="000000"/>
                </a:solidFill>
              </a:rPr>
              <a:t>또는 </a:t>
            </a:r>
            <a:r>
              <a:rPr lang="en-US" altLang="ko-KR" sz="1200" dirty="0">
                <a:solidFill>
                  <a:srgbClr val="000000"/>
                </a:solidFill>
              </a:rPr>
              <a:t>Thread</a:t>
            </a:r>
            <a:r>
              <a:rPr lang="ko-KR" altLang="en-US" sz="1200" dirty="0" err="1">
                <a:solidFill>
                  <a:srgbClr val="000000"/>
                </a:solidFill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</a:rPr>
              <a:t> 생성하는 구조이기때문에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동시 접속 요청이 </a:t>
            </a:r>
            <a:r>
              <a:rPr lang="en-US" altLang="ko-KR" sz="1200" dirty="0">
                <a:solidFill>
                  <a:srgbClr val="000000"/>
                </a:solidFill>
              </a:rPr>
              <a:t>10,000 </a:t>
            </a:r>
            <a:r>
              <a:rPr lang="ko-KR" altLang="en-US" sz="1200" dirty="0">
                <a:solidFill>
                  <a:srgbClr val="000000"/>
                </a:solidFill>
              </a:rPr>
              <a:t>개만 되도 그 만큼 </a:t>
            </a:r>
            <a:r>
              <a:rPr lang="en-US" altLang="ko-KR" sz="1200" b="1" dirty="0">
                <a:solidFill>
                  <a:srgbClr val="000000"/>
                </a:solidFill>
              </a:rPr>
              <a:t>Process or Thread </a:t>
            </a:r>
            <a:r>
              <a:rPr lang="ko-KR" altLang="en-US" sz="1200" b="1" dirty="0">
                <a:solidFill>
                  <a:srgbClr val="000000"/>
                </a:solidFill>
              </a:rPr>
              <a:t>생성 비용이 들 것이고 대용량 요청을 처리할 수 있는 웹서버로서의 한계가 있습니다</a:t>
            </a:r>
            <a:r>
              <a:rPr lang="en-US" altLang="ko-KR" sz="1200" b="1" dirty="0">
                <a:solidFill>
                  <a:srgbClr val="000000"/>
                </a:solidFill>
              </a:rPr>
              <a:t>.</a:t>
            </a:r>
            <a:endParaRPr kumimoji="1" lang="ko-KR" altLang="en-US" sz="1200" dirty="0">
              <a:solidFill>
                <a:srgbClr val="00000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269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한계를 보완해 나온 웹 서버 소프트웨어가 </a:t>
            </a:r>
            <a:r>
              <a:rPr lang="en-US" altLang="ko-KR" dirty="0"/>
              <a:t>NGINX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NGINx</a:t>
            </a:r>
            <a:r>
              <a:rPr lang="ko-KR" altLang="en-US" dirty="0"/>
              <a:t>는</a:t>
            </a:r>
            <a:r>
              <a:rPr lang="en-US" altLang="ko-KR" dirty="0"/>
              <a:t>Event-Driven </a:t>
            </a:r>
            <a:r>
              <a:rPr lang="ko-KR" altLang="ko-KR" dirty="0"/>
              <a:t>방식으로 동</a:t>
            </a:r>
            <a:r>
              <a:rPr lang="ko-KR" altLang="en-US" dirty="0"/>
              <a:t>작하는데</a:t>
            </a:r>
            <a:r>
              <a:rPr lang="en-US" altLang="ko-KR" dirty="0"/>
              <a:t>, </a:t>
            </a:r>
            <a:r>
              <a:rPr lang="ko-KR" altLang="ko-KR" dirty="0"/>
              <a:t>한 개</a:t>
            </a:r>
            <a:r>
              <a:rPr lang="ko-KR" altLang="en-US" dirty="0"/>
              <a:t>의</a:t>
            </a:r>
            <a:r>
              <a:rPr lang="ko-KR" altLang="ko-KR" dirty="0"/>
              <a:t> 프로세스만 생성 하고</a:t>
            </a:r>
            <a:r>
              <a:rPr lang="en-US" altLang="ko-KR" dirty="0"/>
              <a:t>, </a:t>
            </a:r>
            <a:r>
              <a:rPr lang="ko-KR" altLang="ko-KR" dirty="0"/>
              <a:t>그 프로세스 내부에서 </a:t>
            </a:r>
            <a:r>
              <a:rPr lang="ko-KR" altLang="ko-KR" b="1" dirty="0"/>
              <a:t>비 동기 방식으로 효율적으로 작업들을 처리</a:t>
            </a:r>
            <a:r>
              <a:rPr lang="ko-KR" altLang="en-US" b="1" dirty="0"/>
              <a:t>합니</a:t>
            </a:r>
            <a:r>
              <a:rPr lang="ko-KR" altLang="ko-KR" dirty="0"/>
              <a:t>다</a:t>
            </a:r>
            <a:r>
              <a:rPr lang="en-US" altLang="ko-KR" dirty="0"/>
              <a:t>. </a:t>
            </a:r>
            <a:r>
              <a:rPr lang="ko-KR" altLang="ko-KR" dirty="0"/>
              <a:t>따라서 동시 접속 요청이 많아도 </a:t>
            </a:r>
            <a:r>
              <a:rPr lang="en-US" altLang="ko-KR" dirty="0"/>
              <a:t>Process </a:t>
            </a:r>
            <a:r>
              <a:rPr lang="ko-KR" altLang="ko-KR" dirty="0"/>
              <a:t>또는 </a:t>
            </a:r>
            <a:r>
              <a:rPr lang="en-US" altLang="ko-KR" dirty="0"/>
              <a:t>Thread </a:t>
            </a:r>
            <a:r>
              <a:rPr lang="ko-KR" altLang="ko-KR" dirty="0"/>
              <a:t>생성 비용이 </a:t>
            </a:r>
            <a:r>
              <a:rPr lang="ko-KR" altLang="en-US" dirty="0"/>
              <a:t>들지 않습니다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동기</a:t>
            </a:r>
            <a:r>
              <a:rPr lang="en-US" altLang="ko-KR" dirty="0"/>
              <a:t> vs</a:t>
            </a:r>
            <a:r>
              <a:rPr lang="ko-KR" altLang="en-US" dirty="0"/>
              <a:t> 비동기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빨래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설거지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요리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</a:t>
            </a:r>
            <a:r>
              <a:rPr lang="ko-KR" altLang="ko-KR" dirty="0"/>
              <a:t> 비 동기 방식으로 </a:t>
            </a:r>
            <a:r>
              <a:rPr lang="ko-KR" altLang="en-US" dirty="0"/>
              <a:t>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Event-Driven </a:t>
            </a:r>
            <a:r>
              <a:rPr lang="ko-KR" altLang="ko-KR" dirty="0"/>
              <a:t>방식에선 작업을 하다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en-US" altLang="ko-KR" dirty="0"/>
              <a:t>Bound (socket read/write </a:t>
            </a:r>
            <a:r>
              <a:rPr lang="ko-KR" altLang="ko-KR" dirty="0"/>
              <a:t>등 </a:t>
            </a:r>
            <a:r>
              <a:rPr lang="en-US" altLang="ko-KR" dirty="0"/>
              <a:t>CPU</a:t>
            </a:r>
            <a:r>
              <a:rPr lang="ko-KR" altLang="ko-KR" dirty="0"/>
              <a:t>가 관여하지 않는 작업</a:t>
            </a:r>
            <a:r>
              <a:rPr lang="en-US" altLang="ko-KR" dirty="0"/>
              <a:t>)</a:t>
            </a:r>
            <a:r>
              <a:rPr lang="ko-KR" altLang="ko-KR" dirty="0"/>
              <a:t>이 시작되면 기다리지 않고 바로 다른 작업을 수행한다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파일을 읽고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데이타베이스에 접근하는게 있다고 합시다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이걸 동기적으로 실행해보면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파일을 읽을 때까지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작업이 중단되게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블라킹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중단되는 현상이 일어나게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비동기식에서는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서로 중단되지 않고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메세지형식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올라가 처리가 완료되는 동안 다음 이벤트를 처리하는 것으로 넘어가게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8029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역할은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리버스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프록시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(reverse proxy)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한마디로 말하면 클라이언트는 가짜 서버에 요청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(request)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프록시 서버가 배후 서버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(reverse server)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로부터 데이터를 가져오는 역할을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프록시 서버가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리버스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서버가 응용프로그램 서버를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응용프로그램 서버에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리버스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프록시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(Nginx)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두는 이유는 요청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(request)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버퍼링이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있기 때문이다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클라이언트가 직접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 직접 요청하는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응답 대기 상태가 되어야만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프록시 서버를 둠으로써 요청을 배분하는 역할을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보안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730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0817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master process </a:t>
            </a:r>
            <a:r>
              <a:rPr lang="ko-KR" altLang="en-US" dirty="0"/>
              <a:t>는 </a:t>
            </a:r>
            <a:r>
              <a:rPr lang="en" altLang="ko-KR" dirty="0"/>
              <a:t>configuration file </a:t>
            </a:r>
            <a:r>
              <a:rPr lang="ko-KR" altLang="en-US" dirty="0"/>
              <a:t>을 읽고 </a:t>
            </a:r>
            <a:r>
              <a:rPr lang="en" altLang="ko-KR" dirty="0"/>
              <a:t>worker processes </a:t>
            </a:r>
            <a:r>
              <a:rPr lang="ko-KR" altLang="en-US" dirty="0" err="1"/>
              <a:t>를</a:t>
            </a:r>
            <a:r>
              <a:rPr lang="ko-KR" altLang="en-US" dirty="0"/>
              <a:t> 관리한다</a:t>
            </a:r>
            <a:r>
              <a:rPr lang="en-US" altLang="ko-KR" dirty="0"/>
              <a:t>.</a:t>
            </a:r>
            <a:endParaRPr kumimoji="1" lang="ko-KR" altLang="en-US" dirty="0"/>
          </a:p>
          <a:p>
            <a:r>
              <a:rPr kumimoji="1" lang="en-US" altLang="ko-KR" dirty="0"/>
              <a:t>Worker processes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cpu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갯수대로</a:t>
            </a:r>
            <a:r>
              <a:rPr kumimoji="1" lang="ko-KR" altLang="en-US" dirty="0"/>
              <a:t> 만들어진다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엔진엑스의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실행이 막 시작된 순간에는 마스터 프로세스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(Master Process)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부르는 특별한 프로세스 한 개만 존재합니다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프로세스 자신은 어떤 클라이언트 요청도 처리하지 않으며 단지 그 일을 대신 수행할 작업자 프로세스를 낳아서 증식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(invoke)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하는데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이때 작업자 프로세스의 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그룹은 바뀝니다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설정에서 작업자 프로세스의 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작업자 프로세스당 최대 접속 수 등을 정할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970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840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 </a:t>
            </a:r>
            <a:r>
              <a:rPr lang="en-US" altLang="ko-KR" dirty="0"/>
              <a:t>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 </a:t>
            </a:r>
            <a:r>
              <a:rPr lang="en-US" altLang="ko-KR" dirty="0"/>
              <a:t>location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dirty="0"/>
              <a:t>location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뒤에 있는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(/)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접속 시에 서버의 디렉터리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(/path/to/html)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정적 파일을 제공하겠다는 내용을 담고있다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4E61A-3916-D84A-833B-AAF7591D2D8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63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9A51-C569-BB4E-B81F-F6F9B684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757282-DD9F-CB45-889A-D282C5207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77185-B8BA-1346-9AF8-EF5C85DB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4CAF1-4B34-CC4D-AA6C-5491523B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20ADF-6A89-B24C-8032-9264EE47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65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E3E3B-30EC-F442-A0D4-F7CC09A8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E48C0C-B766-5543-A3BD-B95E0E9B3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3FA6F-686B-194A-A1CE-A9E26950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80D41-09FF-2A46-8F40-FFE538D0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BE875-23DB-9C46-A1FA-8CA2FB11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45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173751-6547-CE4F-A4F7-A6CE98C9D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C8A135-285B-EA45-A61A-D7C143813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8B6811-728F-2948-886B-98055FDA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A8FEA-D533-9A43-86E8-40E1D9A1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ED6BD-1651-6D4E-A2A2-24E2D896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303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6F1FC-400A-4046-887B-16F9904E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AA6AEC-208F-F34E-AD51-EF38B7CAD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C8EE5-950E-A044-8E09-E3753173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5B9CC9-CD8A-A44A-86B0-370E9F89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08C7D-25ED-4F40-8327-49B93A28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63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2745E-CA93-EF48-BAE4-D23DD79F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7B953-4315-C34A-99D1-662A94DF0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4E6283-B5CA-E040-B318-B772C642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60E71-1ACE-2240-9616-8A22E38D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D75E3-8A1D-2A4D-9E39-4452A7ED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61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0E864-CEB3-EB4C-AE69-F76AE670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5A7BB-BC0B-D44A-A2A7-906EF1EDD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38657F-6A7D-AA46-9407-876E19956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BF61BC-FDF7-3245-A953-4FF4C38C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518F68-C64E-634B-988B-5B8DCAEF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E14690-5966-6445-B683-BB83CE4B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4876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02202-CD47-5E40-B676-FCF1250A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448788-9422-5E47-B777-95E6E070F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A4C02F-2848-7A44-BA07-FCD3E6E03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CD2F8-C77B-8641-882B-3A191CEC9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3A64FE-0ACF-2642-9C2F-CEC52445F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454F4-92A4-F641-9FB7-C68BD096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103FDB-6A9B-A44E-8515-4BC510C4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4E2C1C-789E-E24D-AEAC-418B97EC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73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76BD1-A2B3-A04E-8F3B-13AAD2C6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6C805C-4DCE-6240-B29F-D6AFF055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F290DA-734A-E14A-B375-C7A0505A9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3CED7-95D8-9540-AF3C-288C2290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769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489DEA-9CB7-A440-85CB-FFD4D1D6D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263868-E1F5-8642-9F9E-C6C51D53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0A8CBF-A482-9F48-9B41-530165EF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906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80F7D-7BAD-C440-96C5-240CE5FB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7B6B8-FE33-A14E-AC13-981AA4CF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0BADA2-148A-F149-A8A2-C70DC385B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470B2-4FF1-F642-BBA3-0D18619C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493B87-989E-784D-81F8-5064EA01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AD964-888F-3B49-966B-29B68CBE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680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AE404-AF79-0646-8CED-4A0F4ECAE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B46946-012B-D946-BF4A-E892011FB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85401-7DD3-6B4F-8228-637A42CF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C8B70-6399-8B40-8FC8-1207BDB2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BB31C-4711-B04D-8BA7-FFE0FDF8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B19E7-5E62-3243-9101-1D843BFB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011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3764D5-B15A-1F4D-AB31-4352ECBD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54BF80-E66C-C84F-B5DA-E4AC3B33F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550AC-EBD6-0841-AA34-FB6FBC921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8C2A8-EA83-7548-B353-738112414702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5BAA6-D0EF-3448-9680-23E90F604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A9D4F-CC04-2645-98C0-FB9AAA3CB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52A2A-B20B-D749-9F8A-5CC1766BFC3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10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E7886-05FE-8C4F-9A76-B66EB8D9A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7" y="3424348"/>
            <a:ext cx="9426806" cy="1424410"/>
          </a:xfrm>
        </p:spPr>
        <p:txBody>
          <a:bodyPr anchor="b">
            <a:normAutofit/>
          </a:bodyPr>
          <a:lstStyle/>
          <a:p>
            <a:r>
              <a:rPr kumimoji="1" lang="en-US" altLang="ko-KR" sz="5400">
                <a:solidFill>
                  <a:srgbClr val="1B1B1B"/>
                </a:solidFill>
              </a:rPr>
              <a:t>Nginx</a:t>
            </a:r>
            <a:endParaRPr kumimoji="1" lang="ko-KR" altLang="en-US" sz="5400">
              <a:solidFill>
                <a:srgbClr val="1B1B1B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71DF8-66B2-7C44-8448-39614B862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5897" r="-3" b="5816"/>
          <a:stretch/>
        </p:blipFill>
        <p:spPr>
          <a:xfrm>
            <a:off x="5181600" y="1330490"/>
            <a:ext cx="1828800" cy="182880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00A8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1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A19CA-86E3-5D48-8AAE-7AEFD70F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Block directives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62FD0-758C-A345-8CE0-787D43263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Context: block directives in block directives</a:t>
            </a:r>
          </a:p>
          <a:p>
            <a:pPr marL="0" indent="0">
              <a:buNone/>
            </a:pPr>
            <a:r>
              <a:rPr kumimoji="1" lang="en-US" altLang="ko-KR" dirty="0"/>
              <a:t>	ex) main, http, server, location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369060-1C63-0843-BBA1-9334F260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2704"/>
            <a:ext cx="8465457" cy="35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6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17CC9-67D0-EA4D-B05B-1F3F60A1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Features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BE6B5-746F-0248-82BE-C6A786D25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1. Proxy Server 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C1176-7504-554E-AE38-8394A664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9" y="2420144"/>
            <a:ext cx="9448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0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5CBA2-BDE9-5747-8C4F-C591E176B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1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en-US" altLang="ko-KR" dirty="0"/>
              <a:t>Load Balancing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BE0521-D3FF-8141-8A59-2A676103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86" y="1178358"/>
            <a:ext cx="6908800" cy="50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8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EB1187-BC02-AA45-9BD0-98E11B802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8" b="7017"/>
          <a:stretch/>
        </p:blipFill>
        <p:spPr>
          <a:xfrm>
            <a:off x="-2333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C82AE8-E4D3-8243-A04E-E5EB3D06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Nginx</a:t>
            </a:r>
            <a:r>
              <a:rPr kumimoji="1" lang="ko-KR" altLang="en-US" sz="3600" dirty="0"/>
              <a:t>와 </a:t>
            </a:r>
            <a:r>
              <a:rPr kumimoji="1" lang="en-US" altLang="ko-KR" sz="3600" dirty="0"/>
              <a:t>Node.js</a:t>
            </a:r>
            <a:endParaRPr kumimoji="1"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B3ECB-0D38-E14F-A4E3-C7588AE40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17" y="1943709"/>
            <a:ext cx="4458368" cy="297058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br>
              <a:rPr lang="ko-KR" altLang="en-US" sz="2000" dirty="0"/>
            </a:br>
            <a:r>
              <a:rPr lang="ko-KR" altLang="en-US" sz="2000" dirty="0"/>
              <a:t> </a:t>
            </a:r>
            <a:r>
              <a:rPr lang="en-US" altLang="ko-KR" sz="2000" dirty="0"/>
              <a:t>"</a:t>
            </a:r>
            <a:r>
              <a:rPr lang="en" altLang="ko-KR" sz="2000" dirty="0"/>
              <a:t>You just may be hacked when some yet-unknown buffer overflow is discovered. Not that that couldn't happen behind </a:t>
            </a:r>
            <a:r>
              <a:rPr lang="en" altLang="ko-KR" sz="2000" dirty="0" err="1"/>
              <a:t>nginx</a:t>
            </a:r>
            <a:r>
              <a:rPr lang="en" altLang="ko-KR" sz="2000" dirty="0"/>
              <a:t>, but somehow having a proxy in front makes me happy".  - Ryan dahl</a:t>
            </a:r>
            <a:br>
              <a:rPr lang="en" altLang="ko-KR" sz="2000" dirty="0"/>
            </a:b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5D24D-4ECC-7E4D-BB55-E4087D68F7E3}"/>
              </a:ext>
            </a:extLst>
          </p:cNvPr>
          <p:cNvSpPr txBox="1"/>
          <p:nvPr/>
        </p:nvSpPr>
        <p:spPr>
          <a:xfrm>
            <a:off x="1104741" y="1619535"/>
            <a:ext cx="406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nginx</a:t>
            </a:r>
            <a:r>
              <a:rPr lang="ko-KR" altLang="en-US" dirty="0"/>
              <a:t>도 비동기</a:t>
            </a:r>
            <a:r>
              <a:rPr lang="en-US" altLang="ko-KR" dirty="0"/>
              <a:t>.. </a:t>
            </a:r>
            <a:r>
              <a:rPr lang="en-US" altLang="ko-KR" dirty="0" err="1"/>
              <a:t>node.js</a:t>
            </a:r>
            <a:r>
              <a:rPr lang="ko-KR" altLang="en-US" dirty="0"/>
              <a:t>도 비동기</a:t>
            </a:r>
            <a:r>
              <a:rPr lang="en-US" altLang="ko-KR" dirty="0"/>
              <a:t>?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69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D208-7044-104C-AB57-B7DDC809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Server Software</a:t>
            </a:r>
            <a:endParaRPr kumimoji="1" lang="ko-KR" alt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3266C7-801D-134D-8CD0-D8518364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027834"/>
            <a:ext cx="10525125" cy="39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6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B0124-AD65-4443-87FA-D46A6B86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Apache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9E7451-B014-4545-A41F-0107A3E46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575"/>
            <a:ext cx="4759174" cy="517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1. Pre-Fork method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(Multi-process)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D0278F-7466-1446-B594-C4DD3C4BC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8" r="-3" b="-3"/>
          <a:stretch/>
        </p:blipFill>
        <p:spPr>
          <a:xfrm>
            <a:off x="1357042" y="2947988"/>
            <a:ext cx="3721489" cy="313372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C891B1D-F631-F34C-9DE6-2441AB3D43E4}"/>
              </a:ext>
            </a:extLst>
          </p:cNvPr>
          <p:cNvSpPr txBox="1">
            <a:spLocks/>
          </p:cNvSpPr>
          <p:nvPr/>
        </p:nvSpPr>
        <p:spPr>
          <a:xfrm>
            <a:off x="6096000" y="2060575"/>
            <a:ext cx="5815012" cy="51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2. Worker Method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(Multi-process</a:t>
            </a:r>
            <a:r>
              <a:rPr lang="ko-KR" altLang="en-US" sz="2000" b="1" dirty="0"/>
              <a:t> </a:t>
            </a:r>
            <a:r>
              <a:rPr lang="en-US" altLang="ko-KR" sz="2000" b="1" dirty="0"/>
              <a:t>-Thread)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E00A17-577E-3B4D-B7DD-DD24693DA4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3" b="-2"/>
          <a:stretch/>
        </p:blipFill>
        <p:spPr>
          <a:xfrm>
            <a:off x="6655428" y="3114675"/>
            <a:ext cx="417953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4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35A389-625D-8145-B25D-03A785FD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126" y="2701974"/>
            <a:ext cx="4977976" cy="1454051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rgbClr val="000000"/>
                </a:solidFill>
              </a:rPr>
              <a:t>Problem?</a:t>
            </a:r>
            <a:endParaRPr kumimoji="1" lang="ko-KR" altLang="en-US" dirty="0">
              <a:solidFill>
                <a:srgbClr val="000000"/>
              </a:solidFill>
            </a:endParaRP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D86434-5115-47A1-9B66-ECB62BC9E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4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C1782-1D87-FB44-B207-55493D75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34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Nginx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01697-B7D8-ED4F-9271-EBDBD23F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2748106"/>
            <a:ext cx="6938325" cy="341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10832C-2455-7C40-A4C9-6AC8F7F121D0}"/>
              </a:ext>
            </a:extLst>
          </p:cNvPr>
          <p:cNvSpPr txBox="1"/>
          <p:nvPr/>
        </p:nvSpPr>
        <p:spPr>
          <a:xfrm>
            <a:off x="1320799" y="1858643"/>
            <a:ext cx="5297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Event-Driven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method</a:t>
            </a:r>
            <a:endParaRPr kumimoji="1" lang="ko-KR" altLang="en-US" sz="20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9035A4-F536-B14F-97F0-9C91EE110E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5897" r="-3" b="5816"/>
          <a:stretch/>
        </p:blipFill>
        <p:spPr>
          <a:xfrm>
            <a:off x="8926286" y="482962"/>
            <a:ext cx="1828800" cy="182880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0119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D8649-E39A-BC45-9E84-72B4A1A0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833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Features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7ED1D-2456-AC48-A2B5-90D157FB3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6539"/>
            <a:ext cx="4923971" cy="482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1. Role as HTTP server(Web Server)</a:t>
            </a:r>
            <a:endParaRPr kumimoji="1"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50D91-F3C0-D442-8A75-69A194C4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4828"/>
            <a:ext cx="4875105" cy="2608943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F006715-0375-C746-AE94-F022C62B9A33}"/>
              </a:ext>
            </a:extLst>
          </p:cNvPr>
          <p:cNvSpPr txBox="1">
            <a:spLocks/>
          </p:cNvSpPr>
          <p:nvPr/>
        </p:nvSpPr>
        <p:spPr>
          <a:xfrm>
            <a:off x="6429831" y="2246539"/>
            <a:ext cx="4923971" cy="48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2. Reverse Proxy server</a:t>
            </a:r>
            <a:endParaRPr kumimoji="1"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AD06B2-57E9-3F45-B638-33EAD7D6A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95" y="3047999"/>
            <a:ext cx="4875105" cy="26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D8649-E39A-BC45-9E84-72B4A1A0B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833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Features (CONT.)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7ED1D-2456-AC48-A2B5-90D157FB3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467"/>
            <a:ext cx="4923971" cy="482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/>
              <a:t>3. Load Balancing</a:t>
            </a: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DC220D-3720-B94C-89EA-3F09EA49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5" y="2465613"/>
            <a:ext cx="6502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1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A9679-EB25-124E-B900-67C8AB7D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Structure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BF94A-D1CC-2644-A6DD-5ED844AC6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690688"/>
            <a:ext cx="10947400" cy="3887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</a:t>
            </a:r>
            <a:r>
              <a:rPr lang="en" altLang="ko-KR" dirty="0"/>
              <a:t>aster process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Read configuration file (</a:t>
            </a:r>
            <a:r>
              <a:rPr lang="en" altLang="ko-KR" dirty="0"/>
              <a:t>/</a:t>
            </a:r>
            <a:r>
              <a:rPr lang="en" altLang="ko-KR" dirty="0" err="1"/>
              <a:t>etc</a:t>
            </a:r>
            <a:r>
              <a:rPr lang="en" altLang="ko-KR" dirty="0"/>
              <a:t>/</a:t>
            </a:r>
            <a:r>
              <a:rPr lang="en" altLang="ko-KR" dirty="0" err="1"/>
              <a:t>nginx</a:t>
            </a:r>
            <a:r>
              <a:rPr lang="en" altLang="ko-KR" dirty="0"/>
              <a:t>/</a:t>
            </a:r>
            <a:r>
              <a:rPr lang="en" altLang="ko-KR" dirty="0" err="1"/>
              <a:t>nginx.config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/>
              <a:t>worker processes </a:t>
            </a:r>
            <a:r>
              <a:rPr lang="en-US" altLang="ko-KR" dirty="0"/>
              <a:t>1</a:t>
            </a:r>
            <a:endParaRPr lang="en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/>
              <a:t>worker processes 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/>
              <a:t>worker processes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" altLang="ko-KR" dirty="0"/>
              <a:t>worker processes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…..</a:t>
            </a:r>
          </a:p>
          <a:p>
            <a:pPr marL="0" indent="0">
              <a:buNone/>
            </a:pPr>
            <a:endParaRPr lang="en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061486-F21D-5342-96B6-C9E08D86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2668816"/>
            <a:ext cx="5838371" cy="36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9C9B-0BC2-5843-A5D0-E7C20A0C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/</a:t>
            </a:r>
            <a:r>
              <a:rPr lang="en" altLang="ko-KR" dirty="0" err="1"/>
              <a:t>etc</a:t>
            </a:r>
            <a:r>
              <a:rPr lang="en" altLang="ko-KR" dirty="0"/>
              <a:t>/</a:t>
            </a:r>
            <a:r>
              <a:rPr lang="en" altLang="ko-KR" dirty="0" err="1"/>
              <a:t>nginx</a:t>
            </a:r>
            <a:r>
              <a:rPr lang="en" altLang="ko-KR" dirty="0"/>
              <a:t>/</a:t>
            </a:r>
            <a:r>
              <a:rPr lang="en" altLang="ko-KR" dirty="0" err="1"/>
              <a:t>nginx.config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0E81E-2DB7-CA49-85AA-67CC7D20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Simple directives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Block directives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7135FC-891F-A049-A8D4-21DAF684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434771"/>
            <a:ext cx="8966200" cy="132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127D60-E1D3-714E-9B92-4829CFFB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506686"/>
            <a:ext cx="8966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2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284</Words>
  <Application>Microsoft Macintosh PowerPoint</Application>
  <PresentationFormat>와이드스크린</PresentationFormat>
  <Paragraphs>79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Calibri</vt:lpstr>
      <vt:lpstr>Office 테마</vt:lpstr>
      <vt:lpstr>Nginx</vt:lpstr>
      <vt:lpstr>Web Server Software</vt:lpstr>
      <vt:lpstr>Apache</vt:lpstr>
      <vt:lpstr>Problem?</vt:lpstr>
      <vt:lpstr>Nginx</vt:lpstr>
      <vt:lpstr>Features</vt:lpstr>
      <vt:lpstr>Features (CONT.)</vt:lpstr>
      <vt:lpstr>Structure</vt:lpstr>
      <vt:lpstr>/etc/nginx/nginx.config</vt:lpstr>
      <vt:lpstr>Block directives</vt:lpstr>
      <vt:lpstr>Features</vt:lpstr>
      <vt:lpstr>PowerPoint 프레젠테이션</vt:lpstr>
      <vt:lpstr>Nginx와 Node.js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Nginx</dc:title>
  <dc:creator>강동인</dc:creator>
  <cp:lastModifiedBy>강동인</cp:lastModifiedBy>
  <cp:revision>20</cp:revision>
  <dcterms:created xsi:type="dcterms:W3CDTF">2019-03-18T09:53:38Z</dcterms:created>
  <dcterms:modified xsi:type="dcterms:W3CDTF">2019-03-19T00:24:47Z</dcterms:modified>
</cp:coreProperties>
</file>